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0" autoAdjust="0"/>
    <p:restoredTop sz="67770"/>
  </p:normalViewPr>
  <p:slideViewPr>
    <p:cSldViewPr snapToGrid="0">
      <p:cViewPr varScale="1">
        <p:scale>
          <a:sx n="151" d="100"/>
          <a:sy n="151" d="100"/>
        </p:scale>
        <p:origin x="2592" y="2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dirty="0">
                <a:solidFill>
                  <a:schemeClr val="tx1"/>
                </a:solidFill>
                <a:effectLst/>
                <a:latin typeface="+mn-lt"/>
                <a:ea typeface="+mn-ea"/>
                <a:cs typeface="+mn-cs"/>
              </a:rPr>
              <a:t>20''</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a:t>
            </a:r>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40''</a:t>
                </a:r>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πίνακας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μέση με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 ( , από το οποίο εξαρτάται η διασπορά τιμών</a:t>
            </a:r>
            <a:r>
              <a:rPr lang="el-GR" sz="1200" b="1" i="0" u="none" strike="noStrike" kern="1200" dirty="0">
                <a:solidFill>
                  <a:schemeClr val="tx1"/>
                </a:solidFill>
                <a:effectLst/>
                <a:latin typeface="+mn-lt"/>
                <a:ea typeface="+mn-ea"/>
                <a:cs typeface="+mn-cs"/>
              </a:rPr>
              <a:t>. )</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αλγόριθμο είναι: </a:t>
            </a:r>
          </a:p>
          <a:p>
            <a:pPr lvl="1" rtl="0" fontAlgn="base"/>
            <a:r>
              <a:rPr lang="el-GR"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a:t>
            </a:r>
            <a:r>
              <a:rPr lang="el-GR" sz="1200" b="0" i="0" u="none" strike="noStrike" kern="1200" dirty="0">
                <a:solidFill>
                  <a:schemeClr val="tx1"/>
                </a:solidFill>
                <a:effectLst/>
                <a:latin typeface="+mn-lt"/>
                <a:ea typeface="+mn-ea"/>
                <a:cs typeface="+mn-cs"/>
              </a:rPr>
              <a:t> και συγκεκριμένα το </a:t>
            </a:r>
            <a:r>
              <a:rPr lang="en-US" sz="1200" b="0" i="0" u="none" strike="noStrike" kern="1200" dirty="0">
                <a:solidFill>
                  <a:schemeClr val="tx1"/>
                </a:solidFill>
                <a:effectLst/>
                <a:latin typeface="+mn-lt"/>
                <a:ea typeface="+mn-ea"/>
                <a:cs typeface="+mn-cs"/>
              </a:rPr>
              <a:t>balanced, </a:t>
            </a:r>
            <a:r>
              <a:rPr lang="el-GR" sz="1200" b="0" i="0" u="none" strike="noStrike" kern="1200" dirty="0">
                <a:solidFill>
                  <a:schemeClr val="tx1"/>
                </a:solidFill>
                <a:effectLst/>
                <a:latin typeface="+mn-lt"/>
                <a:ea typeface="+mn-ea"/>
                <a:cs typeface="+mn-cs"/>
              </a:rPr>
              <a:t>δηλαδή το </a:t>
            </a:r>
            <a:r>
              <a:rPr lang="en-US" sz="1200" b="0" i="0" u="none" strike="noStrike" kern="1200" dirty="0">
                <a:solidFill>
                  <a:schemeClr val="tx1"/>
                </a:solidFill>
                <a:effectLst/>
                <a:latin typeface="+mn-lt"/>
                <a:ea typeface="+mn-ea"/>
                <a:cs typeface="+mn-cs"/>
              </a:rPr>
              <a:t>F1</a:t>
            </a:r>
            <a:r>
              <a:rPr lang="en-GB" sz="1200" b="0" i="0" u="none" strike="noStrike" kern="1200" dirty="0">
                <a:solidFill>
                  <a:schemeClr val="tx1"/>
                </a:solidFill>
                <a:effectLst/>
                <a:latin typeface="+mn-lt"/>
                <a:ea typeface="+mn-ea"/>
                <a:cs typeface="+mn-cs"/>
              </a:rPr>
              <a:t>. </a:t>
            </a:r>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30''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1' 35''</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55''</a:t>
            </a:r>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1' 10''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περιβάλλον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η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10''</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30''</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(πχ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r>
                              <a:rPr lang="en-US" sz="1600" b="0" i="1" smtClean="0">
                                <a:latin typeface="+mj-lt"/>
                              </a:rPr>
                              <m:t> </m:t>
                            </m:r>
                            <m:sSup>
                              <m:sSupPr>
                                <m:ctrlPr>
                                  <a:rPr lang="en-US" sz="1600" b="0" i="1" smtClean="0">
                                    <a:latin typeface="+mj-lt"/>
                                  </a:rPr>
                                </m:ctrlPr>
                              </m:sSupPr>
                            </m:sSup>
                            <m:r>
                              <a:rPr lang="en-US" sz="1600" b="0" i="1" smtClean="0">
                                <a:latin typeface="+mj-lt"/>
                              </a:rPr>
                              <m:t>𝑀</m:t>
                            </m:r>
                          </m:e>
                          <m:e>
                            <m:r>
                              <a:rPr lang="en-US" sz="1600" b="0" i="1" smtClean="0">
                                <a:latin typeface="+mj-lt"/>
                              </a:rPr>
                              <m:t>𝑖</m:t>
                            </m:r>
                          </m:e>
                        </m:eqArr>
                      </m:e>
                    </m:d>
                    <m:r>
                      <a:rPr lang="en-US" sz="1600" b="0" i="1" smtClean="0">
                        <a:latin typeface="+mj-lt"/>
                      </a:rPr>
                      <m:t>0,  </m:t>
                    </m:r>
                    <m:r>
                      <a:rPr lang="en-US" sz="1600" b="0" i="1" smtClean="0">
                        <a:latin typeface="+mj-lt"/>
                      </a:rPr>
                      <m:t>𝑜𝑡h𝑒𝑟𝑤𝑖𝑠𝑒</m:t>
                    </m:r>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4537</TotalTime>
  <Words>5761</Words>
  <Application>Microsoft Macintosh PowerPoint</Application>
  <PresentationFormat>Widescreen</PresentationFormat>
  <Paragraphs>566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463</cp:revision>
  <cp:lastPrinted>2021-02-07T17:44:04Z</cp:lastPrinted>
  <dcterms:created xsi:type="dcterms:W3CDTF">2021-02-03T20:20:42Z</dcterms:created>
  <dcterms:modified xsi:type="dcterms:W3CDTF">2021-02-07T19:07:40Z</dcterms:modified>
</cp:coreProperties>
</file>